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37"/>
  </p:notesMasterIdLst>
  <p:handoutMasterIdLst>
    <p:handoutMasterId r:id="rId38"/>
  </p:handoutMasterIdLst>
  <p:sldIdLst>
    <p:sldId id="256" r:id="rId5"/>
    <p:sldId id="397" r:id="rId6"/>
    <p:sldId id="396" r:id="rId7"/>
    <p:sldId id="398" r:id="rId8"/>
    <p:sldId id="379" r:id="rId9"/>
    <p:sldId id="411" r:id="rId10"/>
    <p:sldId id="412" r:id="rId11"/>
    <p:sldId id="368" r:id="rId12"/>
    <p:sldId id="351" r:id="rId13"/>
    <p:sldId id="413" r:id="rId14"/>
    <p:sldId id="414" r:id="rId15"/>
    <p:sldId id="416" r:id="rId16"/>
    <p:sldId id="417" r:id="rId17"/>
    <p:sldId id="365" r:id="rId18"/>
    <p:sldId id="380" r:id="rId19"/>
    <p:sldId id="381" r:id="rId20"/>
    <p:sldId id="359" r:id="rId21"/>
    <p:sldId id="405" r:id="rId22"/>
    <p:sldId id="384" r:id="rId23"/>
    <p:sldId id="385" r:id="rId24"/>
    <p:sldId id="399" r:id="rId25"/>
    <p:sldId id="386" r:id="rId26"/>
    <p:sldId id="387" r:id="rId27"/>
    <p:sldId id="388" r:id="rId28"/>
    <p:sldId id="400" r:id="rId29"/>
    <p:sldId id="401" r:id="rId30"/>
    <p:sldId id="395" r:id="rId31"/>
    <p:sldId id="389" r:id="rId32"/>
    <p:sldId id="406" r:id="rId33"/>
    <p:sldId id="410" r:id="rId34"/>
    <p:sldId id="418" r:id="rId35"/>
    <p:sldId id="419" r:id="rId3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62107" autoAdjust="0"/>
  </p:normalViewPr>
  <p:slideViewPr>
    <p:cSldViewPr snapToGrid="0" snapToObjects="1">
      <p:cViewPr>
        <p:scale>
          <a:sx n="50" d="100"/>
          <a:sy n="50" d="100"/>
        </p:scale>
        <p:origin x="2386" y="1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852707312"/>
        <c:axId val="-1852705680"/>
      </c:radarChart>
      <c:catAx>
        <c:axId val="-185270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52705680"/>
        <c:crosses val="autoZero"/>
        <c:auto val="1"/>
        <c:lblAlgn val="ctr"/>
        <c:lblOffset val="100"/>
        <c:noMultiLvlLbl val="0"/>
      </c:catAx>
      <c:valAx>
        <c:axId val="-185270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85270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1242" y="52530"/>
          <a:ext cx="2490448" cy="1352696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4197" y="1006740"/>
          <a:ext cx="2469166" cy="901557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gm:t>
    </dgm:pt>
    <dgm:pt modelId="{BF221DDE-4F71-4903-AB0B-6FFFD5C973A7}" type="asst">
      <dgm:prSet phldrT="[Texto]"/>
      <dgm:spPr>
        <a:xfrm>
          <a:off x="57608" y="2544213"/>
          <a:ext cx="3451206" cy="1207645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814" y="1405227"/>
          <a:ext cx="467651" cy="1742808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340" y="3536101"/>
          <a:ext cx="2661259" cy="87071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gm:t>
    </dgm:pt>
    <dgm:pt modelId="{75051719-400E-4F9F-B15F-B3729F530692}" type="asst">
      <dgm:prSet phldrT="[Texto]"/>
      <dgm:spPr>
        <a:xfrm>
          <a:off x="4551012" y="2346150"/>
          <a:ext cx="3806297" cy="160377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466" y="1405227"/>
          <a:ext cx="574546" cy="1742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695" y="3706515"/>
          <a:ext cx="2665355" cy="82205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C4342694-34C7-48F4-8CE9-AE07CD4499B2}" type="presOf" srcId="{75051719-400E-4F9F-B15F-B3729F530692}" destId="{CCA0075A-A7AE-49CF-83FB-62BB71135E84}" srcOrd="0" destOrd="0" presId="urn:microsoft.com/office/officeart/2008/layout/NameandTitleOrganizationalChart"/>
    <dgm:cxn modelId="{88678329-2A7C-469B-BB6F-9398B9884B2B}" type="presOf" srcId="{7622962D-0D70-43DD-868E-5F77B28BA92F}" destId="{5F8F8BDA-A44A-43E4-8836-EB4A37A33C47}" srcOrd="0" destOrd="0" presId="urn:microsoft.com/office/officeart/2008/layout/NameandTitleOrganizationalChart"/>
    <dgm:cxn modelId="{2025ABF3-7324-4635-8FB4-8374ED654243}" type="presOf" srcId="{561AD9CF-9C2D-4D3C-9428-E144306BF9AB}" destId="{8E528058-98A8-4A3A-9244-1A2C0256C7FC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D2EFA97E-D1A4-4825-A7D2-E8B74DE4E0E8}" type="presOf" srcId="{D9D3F215-3512-4667-8F51-69E4BCD03FD0}" destId="{E91326DC-2B71-4753-BD62-3A30563DA756}" srcOrd="0" destOrd="0" presId="urn:microsoft.com/office/officeart/2008/layout/NameandTitleOrganizationalChart"/>
    <dgm:cxn modelId="{1F0C544E-D11E-48C9-9A8C-F68062FC7D73}" type="presOf" srcId="{9AA30471-4DC3-4D29-B089-D29F0A7C8DCF}" destId="{436D48CC-DDAC-4667-97A1-D3E1594227CF}" srcOrd="0" destOrd="0" presId="urn:microsoft.com/office/officeart/2008/layout/NameandTitleOrganizationalChart"/>
    <dgm:cxn modelId="{0A6725E7-A2FE-4E55-AB9F-732433E5A04A}" type="presOf" srcId="{135EF147-7E60-4EF1-B26E-1AEC92F02C76}" destId="{3A89D813-C7B3-4C5F-A294-1F0DA5CBCB59}" srcOrd="0" destOrd="0" presId="urn:microsoft.com/office/officeart/2008/layout/NameandTitleOrganizationalChart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6329D55C-1B7D-41F3-BC37-0DB4C66C195E}" type="presOf" srcId="{75051719-400E-4F9F-B15F-B3729F530692}" destId="{4C8BC104-26E9-466F-BE29-542017A0C33C}" srcOrd="1" destOrd="0" presId="urn:microsoft.com/office/officeart/2008/layout/NameandTitleOrganizationalChart"/>
    <dgm:cxn modelId="{DD214F3A-C4ED-4103-9F0C-7D0F5C4EE126}" type="presOf" srcId="{BF221DDE-4F71-4903-AB0B-6FFFD5C973A7}" destId="{90EB68D5-14B2-4596-9478-C3C10B7807D5}" srcOrd="0" destOrd="0" presId="urn:microsoft.com/office/officeart/2008/layout/NameandTitleOrganizationalChart"/>
    <dgm:cxn modelId="{8EFC5418-9667-4B28-A94D-A68CF6E2F6BA}" type="presOf" srcId="{AB490AA3-1DE3-43C5-B6ED-BA109D31E6CA}" destId="{89066B75-ED60-4CD0-A599-7A89A83526FF}" srcOrd="0" destOrd="0" presId="urn:microsoft.com/office/officeart/2008/layout/NameandTitleOrganizationalChart"/>
    <dgm:cxn modelId="{A4431EBC-FF17-4E48-8A7B-A7287A5DCF93}" type="presOf" srcId="{135EF147-7E60-4EF1-B26E-1AEC92F02C76}" destId="{BC5C8032-0E19-486F-AE44-6334D27CAF1A}" srcOrd="1" destOrd="0" presId="urn:microsoft.com/office/officeart/2008/layout/NameandTitleOrganizationalChart"/>
    <dgm:cxn modelId="{415FA2C6-7C98-4D10-A7B0-3C7F6D323BAA}" type="presOf" srcId="{BF221DDE-4F71-4903-AB0B-6FFFD5C973A7}" destId="{B737CC4C-9548-45F3-B5DE-C4E20A98FE6C}" srcOrd="1" destOrd="0" presId="urn:microsoft.com/office/officeart/2008/layout/NameandTitleOrganizationalChart"/>
    <dgm:cxn modelId="{8B9D6CB2-4705-4D2D-BAC8-6A017895AD2E}" type="presOf" srcId="{B7B1EFDA-0007-4EF9-908F-E4288AFC3394}" destId="{B75ED563-A8D5-4679-956D-D84CE042C32D}" srcOrd="0" destOrd="0" presId="urn:microsoft.com/office/officeart/2008/layout/NameandTitleOrganizationalChart"/>
    <dgm:cxn modelId="{143823E8-DB36-4868-B80A-5B3505656D33}" type="presParOf" srcId="{436D48CC-DDAC-4667-97A1-D3E1594227CF}" destId="{84DA8FEE-DD40-478B-9621-47D42219D0E3}" srcOrd="0" destOrd="0" presId="urn:microsoft.com/office/officeart/2008/layout/NameandTitleOrganizationalChart"/>
    <dgm:cxn modelId="{05F5A000-01FD-4E86-BC3E-8F2EE4E5EEDD}" type="presParOf" srcId="{84DA8FEE-DD40-478B-9621-47D42219D0E3}" destId="{168A18DB-4775-4DA0-A5D7-A772CEEAE09B}" srcOrd="0" destOrd="0" presId="urn:microsoft.com/office/officeart/2008/layout/NameandTitleOrganizationalChart"/>
    <dgm:cxn modelId="{8930D5E6-7EF5-424F-A6B7-702F510B982F}" type="presParOf" srcId="{168A18DB-4775-4DA0-A5D7-A772CEEAE09B}" destId="{3A89D813-C7B3-4C5F-A294-1F0DA5CBCB59}" srcOrd="0" destOrd="0" presId="urn:microsoft.com/office/officeart/2008/layout/NameandTitleOrganizationalChart"/>
    <dgm:cxn modelId="{4F52F54B-20BF-42AD-8032-E5287EEA7FB8}" type="presParOf" srcId="{168A18DB-4775-4DA0-A5D7-A772CEEAE09B}" destId="{5F8F8BDA-A44A-43E4-8836-EB4A37A33C47}" srcOrd="1" destOrd="0" presId="urn:microsoft.com/office/officeart/2008/layout/NameandTitleOrganizationalChart"/>
    <dgm:cxn modelId="{191C588E-F5B0-4FE8-AC2A-F8C3699FF622}" type="presParOf" srcId="{168A18DB-4775-4DA0-A5D7-A772CEEAE09B}" destId="{BC5C8032-0E19-486F-AE44-6334D27CAF1A}" srcOrd="2" destOrd="0" presId="urn:microsoft.com/office/officeart/2008/layout/NameandTitleOrganizationalChart"/>
    <dgm:cxn modelId="{5B4B9875-671B-4136-8AC9-1F0E13D1C21E}" type="presParOf" srcId="{84DA8FEE-DD40-478B-9621-47D42219D0E3}" destId="{FBB1F987-DE24-453F-BBC1-043DC8063605}" srcOrd="1" destOrd="0" presId="urn:microsoft.com/office/officeart/2008/layout/NameandTitleOrganizationalChart"/>
    <dgm:cxn modelId="{5617F5B6-E2E0-46E6-B66D-7439EDA66A56}" type="presParOf" srcId="{84DA8FEE-DD40-478B-9621-47D42219D0E3}" destId="{E5DCA871-FCC3-4D66-9159-5C31C710EFE6}" srcOrd="2" destOrd="0" presId="urn:microsoft.com/office/officeart/2008/layout/NameandTitleOrganizationalChart"/>
    <dgm:cxn modelId="{3C3E71EC-63C7-4C6E-BF90-84110F5E8700}" type="presParOf" srcId="{E5DCA871-FCC3-4D66-9159-5C31C710EFE6}" destId="{E91326DC-2B71-4753-BD62-3A30563DA756}" srcOrd="0" destOrd="0" presId="urn:microsoft.com/office/officeart/2008/layout/NameandTitleOrganizationalChart"/>
    <dgm:cxn modelId="{FCE438E5-357B-4787-9903-B87D00CD8F9A}" type="presParOf" srcId="{E5DCA871-FCC3-4D66-9159-5C31C710EFE6}" destId="{961A8F50-A26F-4D9F-A784-8241185FAADC}" srcOrd="1" destOrd="0" presId="urn:microsoft.com/office/officeart/2008/layout/NameandTitleOrganizationalChart"/>
    <dgm:cxn modelId="{1E6EFF18-9DBE-464A-96A2-D5D209269CE4}" type="presParOf" srcId="{961A8F50-A26F-4D9F-A784-8241185FAADC}" destId="{71355753-692B-460D-BCA9-27AFE11F7858}" srcOrd="0" destOrd="0" presId="urn:microsoft.com/office/officeart/2008/layout/NameandTitleOrganizationalChart"/>
    <dgm:cxn modelId="{D6EBFF2C-7638-4EB8-8BF7-5D18C55C34C4}" type="presParOf" srcId="{71355753-692B-460D-BCA9-27AFE11F7858}" destId="{90EB68D5-14B2-4596-9478-C3C10B7807D5}" srcOrd="0" destOrd="0" presId="urn:microsoft.com/office/officeart/2008/layout/NameandTitleOrganizationalChart"/>
    <dgm:cxn modelId="{35CD3B4F-EA73-4C2B-B034-2793480EE0DF}" type="presParOf" srcId="{71355753-692B-460D-BCA9-27AFE11F7858}" destId="{89066B75-ED60-4CD0-A599-7A89A83526FF}" srcOrd="1" destOrd="0" presId="urn:microsoft.com/office/officeart/2008/layout/NameandTitleOrganizationalChart"/>
    <dgm:cxn modelId="{B15307F7-8136-4306-BF5A-C810C834B0FC}" type="presParOf" srcId="{71355753-692B-460D-BCA9-27AFE11F7858}" destId="{B737CC4C-9548-45F3-B5DE-C4E20A98FE6C}" srcOrd="2" destOrd="0" presId="urn:microsoft.com/office/officeart/2008/layout/NameandTitleOrganizationalChart"/>
    <dgm:cxn modelId="{850CA838-B70D-4693-829C-65888FE2D8B2}" type="presParOf" srcId="{961A8F50-A26F-4D9F-A784-8241185FAADC}" destId="{1EF81898-84CB-4573-84ED-39F8EFCAA798}" srcOrd="1" destOrd="0" presId="urn:microsoft.com/office/officeart/2008/layout/NameandTitleOrganizationalChart"/>
    <dgm:cxn modelId="{F0C24F5B-D861-49C2-8F4E-142E52A81A34}" type="presParOf" srcId="{961A8F50-A26F-4D9F-A784-8241185FAADC}" destId="{F0DEC4E4-020F-4026-BD96-E0945FDA8F78}" srcOrd="2" destOrd="0" presId="urn:microsoft.com/office/officeart/2008/layout/NameandTitleOrganizationalChart"/>
    <dgm:cxn modelId="{193AECF3-3DE5-41FE-BEB1-1763B20DCCE5}" type="presParOf" srcId="{E5DCA871-FCC3-4D66-9159-5C31C710EFE6}" destId="{8E528058-98A8-4A3A-9244-1A2C0256C7FC}" srcOrd="2" destOrd="0" presId="urn:microsoft.com/office/officeart/2008/layout/NameandTitleOrganizationalChart"/>
    <dgm:cxn modelId="{603F1D70-DBC5-4E7D-A048-9A2BA366A41D}" type="presParOf" srcId="{E5DCA871-FCC3-4D66-9159-5C31C710EFE6}" destId="{53414CF3-5630-469D-BD5A-97137180E3FC}" srcOrd="3" destOrd="0" presId="urn:microsoft.com/office/officeart/2008/layout/NameandTitleOrganizationalChart"/>
    <dgm:cxn modelId="{A8BE3974-F5B3-46B3-9707-D2D20E042BB7}" type="presParOf" srcId="{53414CF3-5630-469D-BD5A-97137180E3FC}" destId="{CA4E964E-3809-4B82-8C3E-287396062B14}" srcOrd="0" destOrd="0" presId="urn:microsoft.com/office/officeart/2008/layout/NameandTitleOrganizationalChart"/>
    <dgm:cxn modelId="{BBC6700E-82E7-4D79-9C73-93984775EF87}" type="presParOf" srcId="{CA4E964E-3809-4B82-8C3E-287396062B14}" destId="{CCA0075A-A7AE-49CF-83FB-62BB71135E84}" srcOrd="0" destOrd="0" presId="urn:microsoft.com/office/officeart/2008/layout/NameandTitleOrganizationalChart"/>
    <dgm:cxn modelId="{019F89ED-9EBF-453D-A26D-11945F8861C5}" type="presParOf" srcId="{CA4E964E-3809-4B82-8C3E-287396062B14}" destId="{B75ED563-A8D5-4679-956D-D84CE042C32D}" srcOrd="1" destOrd="0" presId="urn:microsoft.com/office/officeart/2008/layout/NameandTitleOrganizationalChart"/>
    <dgm:cxn modelId="{4AD73BF0-33C4-489F-A30A-A82B6D21720B}" type="presParOf" srcId="{CA4E964E-3809-4B82-8C3E-287396062B14}" destId="{4C8BC104-26E9-466F-BE29-542017A0C33C}" srcOrd="2" destOrd="0" presId="urn:microsoft.com/office/officeart/2008/layout/NameandTitleOrganizationalChart"/>
    <dgm:cxn modelId="{01D76D54-7E05-4EEC-93B6-B2DF9F114B55}" type="presParOf" srcId="{53414CF3-5630-469D-BD5A-97137180E3FC}" destId="{1884FDC6-E5D2-4F71-8591-6FE09D1D6F53}" srcOrd="1" destOrd="0" presId="urn:microsoft.com/office/officeart/2008/layout/NameandTitleOrganizationalChart"/>
    <dgm:cxn modelId="{A6640B6E-F918-4C35-9EE5-EFF3EB325163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A30471-4DC3-4D29-B089-D29F0A7C8DCF}" type="doc">
      <dgm:prSet loTypeId="urn:microsoft.com/office/officeart/2008/layout/NameandTitleOrganizationalChart" loCatId="hierarchy" qsTypeId="urn:microsoft.com/office/officeart/2005/8/quickstyle/3d4" qsCatId="3D" csTypeId="urn:microsoft.com/office/officeart/2005/8/colors/accent3_3" csCatId="accent3" phldr="1"/>
      <dgm:spPr/>
      <dgm:t>
        <a:bodyPr/>
        <a:lstStyle/>
        <a:p>
          <a:endParaRPr lang="pt-BR"/>
        </a:p>
      </dgm:t>
    </dgm:pt>
    <dgm:pt modelId="{135EF147-7E60-4EF1-B26E-1AEC92F02C76}">
      <dgm:prSet phldrT="[Texto]"/>
      <dgm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gm:t>
    </dgm:pt>
    <dgm:pt modelId="{76C832B2-AB09-42D1-9614-EDDDFADD2AC9}" type="parTrans" cxnId="{3A6C13D0-FCBC-499C-9731-E34C44CEA176}">
      <dgm:prSet/>
      <dgm:spPr/>
      <dgm:t>
        <a:bodyPr/>
        <a:lstStyle/>
        <a:p>
          <a:endParaRPr lang="pt-BR"/>
        </a:p>
      </dgm:t>
    </dgm:pt>
    <dgm:pt modelId="{7622962D-0D70-43DD-868E-5F77B28BA92F}" type="sibTrans" cxnId="{3A6C13D0-FCBC-499C-9731-E34C44CEA176}">
      <dgm:prSet custT="1"/>
      <dgm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gm:t>
    </dgm:pt>
    <dgm:pt modelId="{BF221DDE-4F71-4903-AB0B-6FFFD5C973A7}" type="asst">
      <dgm:prSet phldrT="[Texto]"/>
      <dgm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gm:t>
    </dgm:pt>
    <dgm:pt modelId="{D9D3F215-3512-4667-8F51-69E4BCD03FD0}" type="parTrans" cxnId="{D65C5E86-0DE1-4D25-9189-A16409F888A4}">
      <dgm:prSet/>
      <dgm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AB490AA3-1DE3-43C5-B6ED-BA109D31E6CA}" type="sibTrans" cxnId="{D65C5E86-0DE1-4D25-9189-A16409F888A4}">
      <dgm:prSet custT="1"/>
      <dgm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gm:t>
    </dgm:pt>
    <dgm:pt modelId="{75051719-400E-4F9F-B15F-B3729F530692}" type="asst">
      <dgm:prSet phldrT="[Texto]"/>
      <dgm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/>
        <a:lstStyle/>
        <a:p>
          <a:r>
            <a:rPr lang="pt-BR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gm:t>
    </dgm:pt>
    <dgm:pt modelId="{561AD9CF-9C2D-4D3C-9428-E144306BF9AB}" type="parTrans" cxnId="{C17EE332-CD9F-4124-9695-D70D79DF0099}">
      <dgm:prSet/>
      <dgm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gm:spPr>
      <dgm:t>
        <a:bodyPr/>
        <a:lstStyle/>
        <a:p>
          <a:endParaRPr lang="pt-BR"/>
        </a:p>
      </dgm:t>
    </dgm:pt>
    <dgm:pt modelId="{B7B1EFDA-0007-4EF9-908F-E4288AFC3394}" type="sibTrans" cxnId="{C17EE332-CD9F-4124-9695-D70D79DF0099}">
      <dgm:prSet custT="1"/>
      <dgm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gm:spPr>
      <dgm:t>
        <a:bodyPr anchor="ctr"/>
        <a:lstStyle/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algn="ctr"/>
          <a:r>
            <a:rPr lang="pt-BR" sz="1200" b="1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gm:t>
    </dgm:pt>
    <dgm:pt modelId="{436D48CC-DDAC-4667-97A1-D3E1594227CF}" type="pres">
      <dgm:prSet presAssocID="{9AA30471-4DC3-4D29-B089-D29F0A7C8D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DA8FEE-DD40-478B-9621-47D42219D0E3}" type="pres">
      <dgm:prSet presAssocID="{135EF147-7E60-4EF1-B26E-1AEC92F02C76}" presName="hierRoot1" presStyleCnt="0">
        <dgm:presLayoutVars>
          <dgm:hierBranch val="init"/>
        </dgm:presLayoutVars>
      </dgm:prSet>
      <dgm:spPr/>
    </dgm:pt>
    <dgm:pt modelId="{168A18DB-4775-4DA0-A5D7-A772CEEAE09B}" type="pres">
      <dgm:prSet presAssocID="{135EF147-7E60-4EF1-B26E-1AEC92F02C76}" presName="rootComposite1" presStyleCnt="0"/>
      <dgm:spPr/>
    </dgm:pt>
    <dgm:pt modelId="{3A89D813-C7B3-4C5F-A294-1F0DA5CBCB59}" type="pres">
      <dgm:prSet presAssocID="{135EF147-7E60-4EF1-B26E-1AEC92F02C76}" presName="rootText1" presStyleLbl="node0" presStyleIdx="0" presStyleCnt="1" custScaleX="67863" custScaleY="7119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F8F8BDA-A44A-43E4-8836-EB4A37A33C47}" type="pres">
      <dgm:prSet presAssocID="{135EF147-7E60-4EF1-B26E-1AEC92F02C76}" presName="titleText1" presStyleLbl="fgAcc0" presStyleIdx="0" presStyleCnt="1" custScaleX="74759" custScaleY="142346" custLinFactNeighborX="22158" custLinFactNeighborY="-1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C5C8032-0E19-486F-AE44-6334D27CAF1A}" type="pres">
      <dgm:prSet presAssocID="{135EF147-7E60-4EF1-B26E-1AEC92F02C76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BB1F987-DE24-453F-BBC1-043DC8063605}" type="pres">
      <dgm:prSet presAssocID="{135EF147-7E60-4EF1-B26E-1AEC92F02C76}" presName="hierChild2" presStyleCnt="0"/>
      <dgm:spPr/>
    </dgm:pt>
    <dgm:pt modelId="{E5DCA871-FCC3-4D66-9159-5C31C710EFE6}" type="pres">
      <dgm:prSet presAssocID="{135EF147-7E60-4EF1-B26E-1AEC92F02C76}" presName="hierChild3" presStyleCnt="0"/>
      <dgm:spPr/>
    </dgm:pt>
    <dgm:pt modelId="{E91326DC-2B71-4753-BD62-3A30563DA756}" type="pres">
      <dgm:prSet presAssocID="{D9D3F215-3512-4667-8F51-69E4BCD03FD0}" presName="Name96" presStyleLbl="parChTrans1D2" presStyleIdx="0" presStyleCnt="2"/>
      <dgm:spPr/>
      <dgm:t>
        <a:bodyPr/>
        <a:lstStyle/>
        <a:p>
          <a:endParaRPr lang="en-US"/>
        </a:p>
      </dgm:t>
    </dgm:pt>
    <dgm:pt modelId="{961A8F50-A26F-4D9F-A784-8241185FAADC}" type="pres">
      <dgm:prSet presAssocID="{BF221DDE-4F71-4903-AB0B-6FFFD5C973A7}" presName="hierRoot3" presStyleCnt="0">
        <dgm:presLayoutVars>
          <dgm:hierBranch val="init"/>
        </dgm:presLayoutVars>
      </dgm:prSet>
      <dgm:spPr/>
    </dgm:pt>
    <dgm:pt modelId="{71355753-692B-460D-BCA9-27AFE11F7858}" type="pres">
      <dgm:prSet presAssocID="{BF221DDE-4F71-4903-AB0B-6FFFD5C973A7}" presName="rootComposite3" presStyleCnt="0"/>
      <dgm:spPr/>
    </dgm:pt>
    <dgm:pt modelId="{90EB68D5-14B2-4596-9478-C3C10B7807D5}" type="pres">
      <dgm:prSet presAssocID="{BF221DDE-4F71-4903-AB0B-6FFFD5C973A7}" presName="rootText3" presStyleLbl="asst1" presStyleIdx="0" presStyleCnt="2" custScaleX="94043" custScaleY="63558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066B75-ED60-4CD0-A599-7A89A83526FF}" type="pres">
      <dgm:prSet presAssocID="{BF221DDE-4F71-4903-AB0B-6FFFD5C973A7}" presName="titleText3" presStyleLbl="fgAcc2" presStyleIdx="0" presStyleCnt="2" custScaleX="80575" custScaleY="137476" custLinFactY="-15872" custLinFactNeighborX="20545" custLinFactNeighborY="-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737CC4C-9548-45F3-B5DE-C4E20A98FE6C}" type="pres">
      <dgm:prSet presAssocID="{BF221DDE-4F71-4903-AB0B-6FFFD5C973A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1EF81898-84CB-4573-84ED-39F8EFCAA798}" type="pres">
      <dgm:prSet presAssocID="{BF221DDE-4F71-4903-AB0B-6FFFD5C973A7}" presName="hierChild6" presStyleCnt="0"/>
      <dgm:spPr/>
    </dgm:pt>
    <dgm:pt modelId="{F0DEC4E4-020F-4026-BD96-E0945FDA8F78}" type="pres">
      <dgm:prSet presAssocID="{BF221DDE-4F71-4903-AB0B-6FFFD5C973A7}" presName="hierChild7" presStyleCnt="0"/>
      <dgm:spPr/>
    </dgm:pt>
    <dgm:pt modelId="{8E528058-98A8-4A3A-9244-1A2C0256C7FC}" type="pres">
      <dgm:prSet presAssocID="{561AD9CF-9C2D-4D3C-9428-E144306BF9AB}" presName="Name96" presStyleLbl="parChTrans1D2" presStyleIdx="1" presStyleCnt="2"/>
      <dgm:spPr/>
      <dgm:t>
        <a:bodyPr/>
        <a:lstStyle/>
        <a:p>
          <a:endParaRPr lang="en-US"/>
        </a:p>
      </dgm:t>
    </dgm:pt>
    <dgm:pt modelId="{53414CF3-5630-469D-BD5A-97137180E3FC}" type="pres">
      <dgm:prSet presAssocID="{75051719-400E-4F9F-B15F-B3729F530692}" presName="hierRoot3" presStyleCnt="0">
        <dgm:presLayoutVars>
          <dgm:hierBranch val="init"/>
        </dgm:presLayoutVars>
      </dgm:prSet>
      <dgm:spPr/>
    </dgm:pt>
    <dgm:pt modelId="{CA4E964E-3809-4B82-8C3E-287396062B14}" type="pres">
      <dgm:prSet presAssocID="{75051719-400E-4F9F-B15F-B3729F530692}" presName="rootComposite3" presStyleCnt="0"/>
      <dgm:spPr/>
    </dgm:pt>
    <dgm:pt modelId="{CCA0075A-A7AE-49CF-83FB-62BB71135E84}" type="pres">
      <dgm:prSet presAssocID="{75051719-400E-4F9F-B15F-B3729F530692}" presName="rootText3" presStyleLbl="asst1" presStyleIdx="1" presStyleCnt="2" custScaleX="103719" custScaleY="84406" custLinFactNeighborX="-3780" custLinFactNeighborY="-37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5ED563-A8D5-4679-956D-D84CE042C32D}" type="pres">
      <dgm:prSet presAssocID="{75051719-400E-4F9F-B15F-B3729F530692}" presName="titleText3" presStyleLbl="fgAcc2" presStyleIdx="1" presStyleCnt="2" custScaleX="80699" custScaleY="129793" custLinFactNeighborX="22193" custLinFactNeighborY="-928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BC104-26E9-466F-BE29-542017A0C33C}" type="pres">
      <dgm:prSet presAssocID="{75051719-400E-4F9F-B15F-B3729F530692}" presName="rootConnector3" presStyleLbl="asst1" presStyleIdx="1" presStyleCnt="2"/>
      <dgm:spPr/>
      <dgm:t>
        <a:bodyPr/>
        <a:lstStyle/>
        <a:p>
          <a:endParaRPr lang="en-US"/>
        </a:p>
      </dgm:t>
    </dgm:pt>
    <dgm:pt modelId="{1884FDC6-E5D2-4F71-8591-6FE09D1D6F53}" type="pres">
      <dgm:prSet presAssocID="{75051719-400E-4F9F-B15F-B3729F530692}" presName="hierChild6" presStyleCnt="0"/>
      <dgm:spPr/>
    </dgm:pt>
    <dgm:pt modelId="{22DE3C51-FC91-4F53-BE4C-A563123CEF84}" type="pres">
      <dgm:prSet presAssocID="{75051719-400E-4F9F-B15F-B3729F530692}" presName="hierChild7" presStyleCnt="0"/>
      <dgm:spPr/>
    </dgm:pt>
  </dgm:ptLst>
  <dgm:cxnLst>
    <dgm:cxn modelId="{66465BB8-68BC-4B77-9FC0-F4ABFE371FEC}" type="presOf" srcId="{7622962D-0D70-43DD-868E-5F77B28BA92F}" destId="{5F8F8BDA-A44A-43E4-8836-EB4A37A33C47}" srcOrd="0" destOrd="0" presId="urn:microsoft.com/office/officeart/2008/layout/NameandTitleOrganizationalChart"/>
    <dgm:cxn modelId="{9426909B-336D-4B57-85CE-3CF5CAD277DC}" type="presOf" srcId="{75051719-400E-4F9F-B15F-B3729F530692}" destId="{4C8BC104-26E9-466F-BE29-542017A0C33C}" srcOrd="1" destOrd="0" presId="urn:microsoft.com/office/officeart/2008/layout/NameandTitleOrganizationalChart"/>
    <dgm:cxn modelId="{BC2D8675-FEEC-4A1E-B9E0-45CB464A923D}" type="presOf" srcId="{135EF147-7E60-4EF1-B26E-1AEC92F02C76}" destId="{BC5C8032-0E19-486F-AE44-6334D27CAF1A}" srcOrd="1" destOrd="0" presId="urn:microsoft.com/office/officeart/2008/layout/NameandTitleOrganizationalChart"/>
    <dgm:cxn modelId="{7069BCEA-9A3B-4FB2-883C-72ED56722175}" type="presOf" srcId="{BF221DDE-4F71-4903-AB0B-6FFFD5C973A7}" destId="{90EB68D5-14B2-4596-9478-C3C10B7807D5}" srcOrd="0" destOrd="0" presId="urn:microsoft.com/office/officeart/2008/layout/NameandTitleOrganizationalChart"/>
    <dgm:cxn modelId="{9B1C9C0D-1B79-409D-8D56-8F806F1D1E97}" type="presOf" srcId="{135EF147-7E60-4EF1-B26E-1AEC92F02C76}" destId="{3A89D813-C7B3-4C5F-A294-1F0DA5CBCB59}" srcOrd="0" destOrd="0" presId="urn:microsoft.com/office/officeart/2008/layout/NameandTitleOrganizationalChart"/>
    <dgm:cxn modelId="{91390AA0-FF95-439B-949D-8796AC46B230}" type="presOf" srcId="{9AA30471-4DC3-4D29-B089-D29F0A7C8DCF}" destId="{436D48CC-DDAC-4667-97A1-D3E1594227CF}" srcOrd="0" destOrd="0" presId="urn:microsoft.com/office/officeart/2008/layout/NameandTitleOrganizationalChart"/>
    <dgm:cxn modelId="{96C5D48D-CDF8-4A5B-B165-8845859DBF69}" type="presOf" srcId="{AB490AA3-1DE3-43C5-B6ED-BA109D31E6CA}" destId="{89066B75-ED60-4CD0-A599-7A89A83526FF}" srcOrd="0" destOrd="0" presId="urn:microsoft.com/office/officeart/2008/layout/NameandTitleOrganizationalChart"/>
    <dgm:cxn modelId="{3A6C13D0-FCBC-499C-9731-E34C44CEA176}" srcId="{9AA30471-4DC3-4D29-B089-D29F0A7C8DCF}" destId="{135EF147-7E60-4EF1-B26E-1AEC92F02C76}" srcOrd="0" destOrd="0" parTransId="{76C832B2-AB09-42D1-9614-EDDDFADD2AC9}" sibTransId="{7622962D-0D70-43DD-868E-5F77B28BA92F}"/>
    <dgm:cxn modelId="{52D7DA1E-26D0-4B3D-9AEF-B6D72A0E1656}" type="presOf" srcId="{B7B1EFDA-0007-4EF9-908F-E4288AFC3394}" destId="{B75ED563-A8D5-4679-956D-D84CE042C32D}" srcOrd="0" destOrd="0" presId="urn:microsoft.com/office/officeart/2008/layout/NameandTitleOrganizationalChart"/>
    <dgm:cxn modelId="{0F824ECF-BB06-4844-B27C-5270AB71B8D9}" type="presOf" srcId="{561AD9CF-9C2D-4D3C-9428-E144306BF9AB}" destId="{8E528058-98A8-4A3A-9244-1A2C0256C7FC}" srcOrd="0" destOrd="0" presId="urn:microsoft.com/office/officeart/2008/layout/NameandTitleOrganizationalChart"/>
    <dgm:cxn modelId="{D65C5E86-0DE1-4D25-9189-A16409F888A4}" srcId="{135EF147-7E60-4EF1-B26E-1AEC92F02C76}" destId="{BF221DDE-4F71-4903-AB0B-6FFFD5C973A7}" srcOrd="0" destOrd="0" parTransId="{D9D3F215-3512-4667-8F51-69E4BCD03FD0}" sibTransId="{AB490AA3-1DE3-43C5-B6ED-BA109D31E6CA}"/>
    <dgm:cxn modelId="{C17EE332-CD9F-4124-9695-D70D79DF0099}" srcId="{135EF147-7E60-4EF1-B26E-1AEC92F02C76}" destId="{75051719-400E-4F9F-B15F-B3729F530692}" srcOrd="1" destOrd="0" parTransId="{561AD9CF-9C2D-4D3C-9428-E144306BF9AB}" sibTransId="{B7B1EFDA-0007-4EF9-908F-E4288AFC3394}"/>
    <dgm:cxn modelId="{4643A430-3421-46DA-B408-19B10BD13366}" type="presOf" srcId="{BF221DDE-4F71-4903-AB0B-6FFFD5C973A7}" destId="{B737CC4C-9548-45F3-B5DE-C4E20A98FE6C}" srcOrd="1" destOrd="0" presId="urn:microsoft.com/office/officeart/2008/layout/NameandTitleOrganizationalChart"/>
    <dgm:cxn modelId="{2F0FFDDB-D189-41BA-B872-8E05DE20DE7C}" type="presOf" srcId="{75051719-400E-4F9F-B15F-B3729F530692}" destId="{CCA0075A-A7AE-49CF-83FB-62BB71135E84}" srcOrd="0" destOrd="0" presId="urn:microsoft.com/office/officeart/2008/layout/NameandTitleOrganizationalChart"/>
    <dgm:cxn modelId="{10507C1C-EF94-46AC-8773-195BD3795B2F}" type="presOf" srcId="{D9D3F215-3512-4667-8F51-69E4BCD03FD0}" destId="{E91326DC-2B71-4753-BD62-3A30563DA756}" srcOrd="0" destOrd="0" presId="urn:microsoft.com/office/officeart/2008/layout/NameandTitleOrganizationalChart"/>
    <dgm:cxn modelId="{D812219A-1A2C-49F4-993D-9E41B7451A4B}" type="presParOf" srcId="{436D48CC-DDAC-4667-97A1-D3E1594227CF}" destId="{84DA8FEE-DD40-478B-9621-47D42219D0E3}" srcOrd="0" destOrd="0" presId="urn:microsoft.com/office/officeart/2008/layout/NameandTitleOrganizationalChart"/>
    <dgm:cxn modelId="{87CF0253-49ED-40A6-BF25-C2CD6E442931}" type="presParOf" srcId="{84DA8FEE-DD40-478B-9621-47D42219D0E3}" destId="{168A18DB-4775-4DA0-A5D7-A772CEEAE09B}" srcOrd="0" destOrd="0" presId="urn:microsoft.com/office/officeart/2008/layout/NameandTitleOrganizationalChart"/>
    <dgm:cxn modelId="{4BAA2E59-5DD6-44B5-A816-4F3EA7494AB1}" type="presParOf" srcId="{168A18DB-4775-4DA0-A5D7-A772CEEAE09B}" destId="{3A89D813-C7B3-4C5F-A294-1F0DA5CBCB59}" srcOrd="0" destOrd="0" presId="urn:microsoft.com/office/officeart/2008/layout/NameandTitleOrganizationalChart"/>
    <dgm:cxn modelId="{26939050-A6B1-423B-B5C7-2F35D8CFCB7D}" type="presParOf" srcId="{168A18DB-4775-4DA0-A5D7-A772CEEAE09B}" destId="{5F8F8BDA-A44A-43E4-8836-EB4A37A33C47}" srcOrd="1" destOrd="0" presId="urn:microsoft.com/office/officeart/2008/layout/NameandTitleOrganizationalChart"/>
    <dgm:cxn modelId="{224DE28A-06D1-43C1-9D75-E1639518D5DA}" type="presParOf" srcId="{168A18DB-4775-4DA0-A5D7-A772CEEAE09B}" destId="{BC5C8032-0E19-486F-AE44-6334D27CAF1A}" srcOrd="2" destOrd="0" presId="urn:microsoft.com/office/officeart/2008/layout/NameandTitleOrganizationalChart"/>
    <dgm:cxn modelId="{12209CF6-D6F1-4447-BCA3-0EF2672773CC}" type="presParOf" srcId="{84DA8FEE-DD40-478B-9621-47D42219D0E3}" destId="{FBB1F987-DE24-453F-BBC1-043DC8063605}" srcOrd="1" destOrd="0" presId="urn:microsoft.com/office/officeart/2008/layout/NameandTitleOrganizationalChart"/>
    <dgm:cxn modelId="{FB7AA4DD-2E6F-4399-9FA9-0209D2485B95}" type="presParOf" srcId="{84DA8FEE-DD40-478B-9621-47D42219D0E3}" destId="{E5DCA871-FCC3-4D66-9159-5C31C710EFE6}" srcOrd="2" destOrd="0" presId="urn:microsoft.com/office/officeart/2008/layout/NameandTitleOrganizationalChart"/>
    <dgm:cxn modelId="{8E580595-1FF6-4037-A5B5-2ABC13BDCC0C}" type="presParOf" srcId="{E5DCA871-FCC3-4D66-9159-5C31C710EFE6}" destId="{E91326DC-2B71-4753-BD62-3A30563DA756}" srcOrd="0" destOrd="0" presId="urn:microsoft.com/office/officeart/2008/layout/NameandTitleOrganizationalChart"/>
    <dgm:cxn modelId="{C30C6900-3A5F-416C-9029-D3EA247D866B}" type="presParOf" srcId="{E5DCA871-FCC3-4D66-9159-5C31C710EFE6}" destId="{961A8F50-A26F-4D9F-A784-8241185FAADC}" srcOrd="1" destOrd="0" presId="urn:microsoft.com/office/officeart/2008/layout/NameandTitleOrganizationalChart"/>
    <dgm:cxn modelId="{21A1D4CD-D031-4ED4-B24A-B60E3C1DCA75}" type="presParOf" srcId="{961A8F50-A26F-4D9F-A784-8241185FAADC}" destId="{71355753-692B-460D-BCA9-27AFE11F7858}" srcOrd="0" destOrd="0" presId="urn:microsoft.com/office/officeart/2008/layout/NameandTitleOrganizationalChart"/>
    <dgm:cxn modelId="{A55DA696-C962-4960-B233-A5709C3F98C1}" type="presParOf" srcId="{71355753-692B-460D-BCA9-27AFE11F7858}" destId="{90EB68D5-14B2-4596-9478-C3C10B7807D5}" srcOrd="0" destOrd="0" presId="urn:microsoft.com/office/officeart/2008/layout/NameandTitleOrganizationalChart"/>
    <dgm:cxn modelId="{7BDE171C-394F-4310-9EEC-6F89875AAC81}" type="presParOf" srcId="{71355753-692B-460D-BCA9-27AFE11F7858}" destId="{89066B75-ED60-4CD0-A599-7A89A83526FF}" srcOrd="1" destOrd="0" presId="urn:microsoft.com/office/officeart/2008/layout/NameandTitleOrganizationalChart"/>
    <dgm:cxn modelId="{A2C8183A-0542-4697-B606-08FA63CFE00D}" type="presParOf" srcId="{71355753-692B-460D-BCA9-27AFE11F7858}" destId="{B737CC4C-9548-45F3-B5DE-C4E20A98FE6C}" srcOrd="2" destOrd="0" presId="urn:microsoft.com/office/officeart/2008/layout/NameandTitleOrganizationalChart"/>
    <dgm:cxn modelId="{0B7E6E75-EADD-43FF-9C71-ADB7C21F81D3}" type="presParOf" srcId="{961A8F50-A26F-4D9F-A784-8241185FAADC}" destId="{1EF81898-84CB-4573-84ED-39F8EFCAA798}" srcOrd="1" destOrd="0" presId="urn:microsoft.com/office/officeart/2008/layout/NameandTitleOrganizationalChart"/>
    <dgm:cxn modelId="{F566FDD7-443B-4D45-A7F3-6FCAAB5F4E91}" type="presParOf" srcId="{961A8F50-A26F-4D9F-A784-8241185FAADC}" destId="{F0DEC4E4-020F-4026-BD96-E0945FDA8F78}" srcOrd="2" destOrd="0" presId="urn:microsoft.com/office/officeart/2008/layout/NameandTitleOrganizationalChart"/>
    <dgm:cxn modelId="{AFA7CE71-375C-4114-989E-DE7A86960472}" type="presParOf" srcId="{E5DCA871-FCC3-4D66-9159-5C31C710EFE6}" destId="{8E528058-98A8-4A3A-9244-1A2C0256C7FC}" srcOrd="2" destOrd="0" presId="urn:microsoft.com/office/officeart/2008/layout/NameandTitleOrganizationalChart"/>
    <dgm:cxn modelId="{822A8181-ECF4-4458-A863-B61C9DE92118}" type="presParOf" srcId="{E5DCA871-FCC3-4D66-9159-5C31C710EFE6}" destId="{53414CF3-5630-469D-BD5A-97137180E3FC}" srcOrd="3" destOrd="0" presId="urn:microsoft.com/office/officeart/2008/layout/NameandTitleOrganizationalChart"/>
    <dgm:cxn modelId="{0130D724-8C66-403D-A28F-A5DF16782B34}" type="presParOf" srcId="{53414CF3-5630-469D-BD5A-97137180E3FC}" destId="{CA4E964E-3809-4B82-8C3E-287396062B14}" srcOrd="0" destOrd="0" presId="urn:microsoft.com/office/officeart/2008/layout/NameandTitleOrganizationalChart"/>
    <dgm:cxn modelId="{6044687A-4763-42CA-9701-C0C993EC6951}" type="presParOf" srcId="{CA4E964E-3809-4B82-8C3E-287396062B14}" destId="{CCA0075A-A7AE-49CF-83FB-62BB71135E84}" srcOrd="0" destOrd="0" presId="urn:microsoft.com/office/officeart/2008/layout/NameandTitleOrganizationalChart"/>
    <dgm:cxn modelId="{C5843E4C-DFAE-43FC-9132-0F2AD7BB57B8}" type="presParOf" srcId="{CA4E964E-3809-4B82-8C3E-287396062B14}" destId="{B75ED563-A8D5-4679-956D-D84CE042C32D}" srcOrd="1" destOrd="0" presId="urn:microsoft.com/office/officeart/2008/layout/NameandTitleOrganizationalChart"/>
    <dgm:cxn modelId="{BFBC7369-FD53-492E-8120-EE9D6CDD77B4}" type="presParOf" srcId="{CA4E964E-3809-4B82-8C3E-287396062B14}" destId="{4C8BC104-26E9-466F-BE29-542017A0C33C}" srcOrd="2" destOrd="0" presId="urn:microsoft.com/office/officeart/2008/layout/NameandTitleOrganizationalChart"/>
    <dgm:cxn modelId="{BB5E5E52-8A04-4AED-8D0D-FA104B122DCA}" type="presParOf" srcId="{53414CF3-5630-469D-BD5A-97137180E3FC}" destId="{1884FDC6-E5D2-4F71-8591-6FE09D1D6F53}" srcOrd="1" destOrd="0" presId="urn:microsoft.com/office/officeart/2008/layout/NameandTitleOrganizationalChart"/>
    <dgm:cxn modelId="{862BE5F4-1E12-4F3F-BDD4-8F7823F01A71}" type="presParOf" srcId="{53414CF3-5630-469D-BD5A-97137180E3FC}" destId="{22DE3C51-FC91-4F53-BE4C-A563123CEF8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612166" y="1300281"/>
          <a:ext cx="521909" cy="1583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808"/>
              </a:lnTo>
              <a:lnTo>
                <a:pt x="574546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187358" y="1300281"/>
          <a:ext cx="424808" cy="1583143"/>
        </a:xfrm>
        <a:custGeom>
          <a:avLst/>
          <a:gdLst/>
          <a:ahLst/>
          <a:cxnLst/>
          <a:rect l="0" t="0" r="0" b="0"/>
          <a:pathLst>
            <a:path>
              <a:moveTo>
                <a:pt x="467651" y="0"/>
              </a:moveTo>
              <a:lnTo>
                <a:pt x="467651" y="1742808"/>
              </a:lnTo>
              <a:lnTo>
                <a:pt x="0" y="1742808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481022" y="71509"/>
          <a:ext cx="2262288" cy="1228771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481022" y="71509"/>
        <a:ext cx="2262288" cy="1228771"/>
      </dsp:txXfrm>
    </dsp:sp>
    <dsp:sp modelId="{5F8F8BDA-A44A-43E4-8836-EB4A37A33C47}">
      <dsp:nvSpPr>
        <dsp:cNvPr id="0" name=""/>
        <dsp:cNvSpPr/>
      </dsp:nvSpPr>
      <dsp:spPr>
        <a:xfrm>
          <a:off x="3655525" y="938301"/>
          <a:ext cx="2242957" cy="818962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dias</a:t>
          </a:r>
        </a:p>
      </dsp:txBody>
      <dsp:txXfrm>
        <a:off x="3655525" y="938301"/>
        <a:ext cx="2242957" cy="818962"/>
      </dsp:txXfrm>
    </dsp:sp>
    <dsp:sp modelId="{90EB68D5-14B2-4596-9478-C3C10B7807D5}">
      <dsp:nvSpPr>
        <dsp:cNvPr id="0" name=""/>
        <dsp:cNvSpPr/>
      </dsp:nvSpPr>
      <dsp:spPr>
        <a:xfrm>
          <a:off x="52330" y="2334919"/>
          <a:ext cx="3135028" cy="1097008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2330" y="2334919"/>
        <a:ext cx="3135028" cy="1097008"/>
      </dsp:txXfrm>
    </dsp:sp>
    <dsp:sp modelId="{89066B75-ED60-4CD0-A599-7A89A83526FF}">
      <dsp:nvSpPr>
        <dsp:cNvPr id="0" name=""/>
        <dsp:cNvSpPr/>
      </dsp:nvSpPr>
      <dsp:spPr>
        <a:xfrm>
          <a:off x="1653572" y="3235937"/>
          <a:ext cx="2417451" cy="79094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12,84 dias</a:t>
          </a:r>
        </a:p>
      </dsp:txBody>
      <dsp:txXfrm>
        <a:off x="1653572" y="3235937"/>
        <a:ext cx="2417451" cy="790943"/>
      </dsp:txXfrm>
    </dsp:sp>
    <dsp:sp modelId="{CCA0075A-A7AE-49CF-83FB-62BB71135E84}">
      <dsp:nvSpPr>
        <dsp:cNvPr id="0" name=""/>
        <dsp:cNvSpPr/>
      </dsp:nvSpPr>
      <dsp:spPr>
        <a:xfrm>
          <a:off x="4134076" y="2155002"/>
          <a:ext cx="3457588" cy="145684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243557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134076" y="2155002"/>
        <a:ext cx="3457588" cy="1456844"/>
      </dsp:txXfrm>
    </dsp:sp>
    <dsp:sp modelId="{B75ED563-A8D5-4679-956D-D84CE042C32D}">
      <dsp:nvSpPr>
        <dsp:cNvPr id="0" name=""/>
        <dsp:cNvSpPr/>
      </dsp:nvSpPr>
      <dsp:spPr>
        <a:xfrm>
          <a:off x="5375553" y="3390739"/>
          <a:ext cx="2421171" cy="74674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dias</a:t>
          </a:r>
        </a:p>
      </dsp:txBody>
      <dsp:txXfrm>
        <a:off x="5375553" y="3390739"/>
        <a:ext cx="2421171" cy="746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28058-98A8-4A3A-9244-1A2C0256C7FC}">
      <dsp:nvSpPr>
        <dsp:cNvPr id="0" name=""/>
        <dsp:cNvSpPr/>
      </dsp:nvSpPr>
      <dsp:spPr>
        <a:xfrm>
          <a:off x="3976050" y="1403559"/>
          <a:ext cx="574486" cy="17426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2626"/>
              </a:lnTo>
              <a:lnTo>
                <a:pt x="574486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326DC-2B71-4753-BD62-3A30563DA756}">
      <dsp:nvSpPr>
        <dsp:cNvPr id="0" name=""/>
        <dsp:cNvSpPr/>
      </dsp:nvSpPr>
      <dsp:spPr>
        <a:xfrm>
          <a:off x="3508447" y="1403559"/>
          <a:ext cx="467602" cy="1742626"/>
        </a:xfrm>
        <a:custGeom>
          <a:avLst/>
          <a:gdLst/>
          <a:ahLst/>
          <a:cxnLst/>
          <a:rect l="0" t="0" r="0" b="0"/>
          <a:pathLst>
            <a:path>
              <a:moveTo>
                <a:pt x="467602" y="0"/>
              </a:moveTo>
              <a:lnTo>
                <a:pt x="467602" y="1742626"/>
              </a:lnTo>
              <a:lnTo>
                <a:pt x="0" y="1742626"/>
              </a:lnTo>
            </a:path>
          </a:pathLst>
        </a:custGeom>
        <a:noFill/>
        <a:ln w="1270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9D813-C7B3-4C5F-A294-1F0DA5CBCB59}">
      <dsp:nvSpPr>
        <dsp:cNvPr id="0" name=""/>
        <dsp:cNvSpPr/>
      </dsp:nvSpPr>
      <dsp:spPr>
        <a:xfrm>
          <a:off x="2730956" y="51003"/>
          <a:ext cx="2490187" cy="1352555"/>
        </a:xfrm>
        <a:prstGeom prst="rect">
          <a:avLst/>
        </a:prstGeom>
        <a:solidFill>
          <a:srgbClr val="5B9BD5">
            <a:lumMod val="75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SECGS</a:t>
          </a:r>
        </a:p>
      </dsp:txBody>
      <dsp:txXfrm>
        <a:off x="2730956" y="51003"/>
        <a:ext cx="2490187" cy="1352555"/>
      </dsp:txXfrm>
    </dsp:sp>
    <dsp:sp modelId="{5F8F8BDA-A44A-43E4-8836-EB4A37A33C47}">
      <dsp:nvSpPr>
        <dsp:cNvPr id="0" name=""/>
        <dsp:cNvSpPr/>
      </dsp:nvSpPr>
      <dsp:spPr>
        <a:xfrm>
          <a:off x="4023777" y="1005114"/>
          <a:ext cx="2468908" cy="901463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2,34 -15% = 2,0 dias</a:t>
          </a:r>
        </a:p>
      </dsp:txBody>
      <dsp:txXfrm>
        <a:off x="4023777" y="1005114"/>
        <a:ext cx="2468908" cy="901463"/>
      </dsp:txXfrm>
    </dsp:sp>
    <dsp:sp modelId="{90EB68D5-14B2-4596-9478-C3C10B7807D5}">
      <dsp:nvSpPr>
        <dsp:cNvPr id="0" name=""/>
        <dsp:cNvSpPr/>
      </dsp:nvSpPr>
      <dsp:spPr>
        <a:xfrm>
          <a:off x="57602" y="2542425"/>
          <a:ext cx="3450845" cy="1207519"/>
        </a:xfrm>
        <a:prstGeom prst="rect">
          <a:avLst/>
        </a:prstGeom>
        <a:solidFill>
          <a:srgbClr val="ED7D31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InfraEstrutura Predial</a:t>
          </a:r>
        </a:p>
      </dsp:txBody>
      <dsp:txXfrm>
        <a:off x="57602" y="2542425"/>
        <a:ext cx="3450845" cy="1207519"/>
      </dsp:txXfrm>
    </dsp:sp>
    <dsp:sp modelId="{89066B75-ED60-4CD0-A599-7A89A83526FF}">
      <dsp:nvSpPr>
        <dsp:cNvPr id="0" name=""/>
        <dsp:cNvSpPr/>
      </dsp:nvSpPr>
      <dsp:spPr>
        <a:xfrm>
          <a:off x="1820150" y="3534210"/>
          <a:ext cx="2660981" cy="870621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12 - 15% = 10,20 dias</a:t>
          </a:r>
        </a:p>
      </dsp:txBody>
      <dsp:txXfrm>
        <a:off x="1820150" y="3534210"/>
        <a:ext cx="2660981" cy="870621"/>
      </dsp:txXfrm>
    </dsp:sp>
    <dsp:sp modelId="{CCA0075A-A7AE-49CF-83FB-62BB71135E84}">
      <dsp:nvSpPr>
        <dsp:cNvPr id="0" name=""/>
        <dsp:cNvSpPr/>
      </dsp:nvSpPr>
      <dsp:spPr>
        <a:xfrm>
          <a:off x="4550536" y="2344383"/>
          <a:ext cx="3805899" cy="160360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268093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000" kern="120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Coordenadoria de Segurança, Transporte e Apoio Administrativo</a:t>
          </a:r>
        </a:p>
      </dsp:txBody>
      <dsp:txXfrm>
        <a:off x="4550536" y="2344383"/>
        <a:ext cx="3805899" cy="1603604"/>
      </dsp:txXfrm>
    </dsp:sp>
    <dsp:sp modelId="{B75ED563-A8D5-4679-956D-D84CE042C32D}">
      <dsp:nvSpPr>
        <dsp:cNvPr id="0" name=""/>
        <dsp:cNvSpPr/>
      </dsp:nvSpPr>
      <dsp:spPr>
        <a:xfrm>
          <a:off x="5917077" y="3704606"/>
          <a:ext cx="2665076" cy="821966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6350" cap="flat" cmpd="sng" algn="ctr">
          <a:solidFill>
            <a:srgbClr val="A5A5A5">
              <a:tint val="99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Média de dias geral Atual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200" b="1" kern="1200" baseline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6,51 - 15% = 5,50 dias</a:t>
          </a:r>
        </a:p>
      </dsp:txBody>
      <dsp:txXfrm>
        <a:off x="5917077" y="3704606"/>
        <a:ext cx="2665076" cy="821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02/04/2018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smtClean="0"/>
              <a:t>Neste Slide, iremos explicar DO QUE SE TRATA nosso trabalho, E AONDE ESTÁ FOCADO E DELIMITADO NOSSO ESCOPO.</a:t>
            </a:r>
          </a:p>
          <a:p>
            <a:endParaRPr lang="pt-BR" baseline="0" dirty="0" smtClean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Este é um Diagrama que mostra de maneira</a:t>
            </a:r>
            <a:r>
              <a:rPr lang="pt-BR" baseline="0" dirty="0" smtClean="0"/>
              <a:t> Geral </a:t>
            </a:r>
            <a:r>
              <a:rPr lang="pt-BR" dirty="0" smtClean="0"/>
              <a:t>a Presidência</a:t>
            </a:r>
            <a:r>
              <a:rPr lang="pt-BR" baseline="0" dirty="0" smtClean="0"/>
              <a:t>, Diretoria, Secretarias e Coordenadorias do TRE.</a:t>
            </a:r>
          </a:p>
          <a:p>
            <a:endParaRPr lang="pt-BR" baseline="0" dirty="0" smtClean="0"/>
          </a:p>
          <a:p>
            <a:r>
              <a:rPr lang="pt-BR" baseline="0" dirty="0" smtClean="0"/>
              <a:t>Dentro do TRE, TRAMITAM varios PROCESSOS que PODEM passar, ou nao, por DIVERSOS SETORES, dentre eles</a:t>
            </a:r>
            <a:r>
              <a:rPr lang="en-US" baseline="0" dirty="0" smtClean="0"/>
              <a:t>:</a:t>
            </a: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Licitações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Registro de Preço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Dispensa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Pregão, ... Etc</a:t>
            </a:r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171450" indent="-171450">
              <a:buFontTx/>
              <a:buChar char="-"/>
            </a:pPr>
            <a:endParaRPr lang="pt-BR" baseline="0" dirty="0" smtClean="0"/>
          </a:p>
          <a:p>
            <a:pPr marL="0" indent="0">
              <a:buFontTx/>
              <a:buNone/>
            </a:pPr>
            <a:endParaRPr lang="pt-BR" baseline="0" dirty="0" smtClean="0"/>
          </a:p>
          <a:p>
            <a:pPr marL="0" indent="0">
              <a:buFontTx/>
              <a:buNone/>
            </a:pPr>
            <a:r>
              <a:rPr lang="pt-BR" baseline="0" dirty="0" smtClean="0"/>
              <a:t>Foi identificado, que muitos processos, demoravam muito tempo para tramitar, ou seja, demoravam muito tempo desde o momento em que foi SOLICITADO, até o momento em que foi ENTREGUE,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Isto acontece por N motivos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Cada processo vai ter as suas burocracias</a:t>
            </a:r>
          </a:p>
          <a:p>
            <a:pPr marL="0" indent="0">
              <a:buFontTx/>
              <a:buNone/>
            </a:pPr>
            <a:endParaRPr lang="pt-BR" baseline="0" dirty="0" smtClean="0"/>
          </a:p>
          <a:p>
            <a:pPr marL="0" indent="0">
              <a:buFontTx/>
              <a:buNone/>
            </a:pPr>
            <a:endParaRPr lang="pt-BR" baseline="0" dirty="0" smtClean="0"/>
          </a:p>
          <a:p>
            <a:pPr marL="0" indent="0">
              <a:buFontTx/>
              <a:buNone/>
            </a:pPr>
            <a:r>
              <a:rPr lang="pt-BR" baseline="0" dirty="0" smtClean="0"/>
              <a:t>MAS ENFIM,</a:t>
            </a:r>
          </a:p>
          <a:p>
            <a:pPr marL="0" indent="0">
              <a:buFontTx/>
              <a:buNone/>
            </a:pPr>
            <a:r>
              <a:rPr lang="pt-BR" baseline="0" dirty="0" smtClean="0"/>
              <a:t> Coube a nós analisar o porquê dessas demoras, verificar se existiam padrões de comprtamentos, e sugerir ações para que o tempo demorasse menos.</a:t>
            </a:r>
          </a:p>
          <a:p>
            <a:pPr marL="0" indent="0">
              <a:buFontTx/>
              <a:buNone/>
            </a:pPr>
            <a:endParaRPr lang="pt-BR" baseline="0" dirty="0" smtClean="0"/>
          </a:p>
          <a:p>
            <a:pPr marL="0" indent="0">
              <a:buFontTx/>
              <a:buNone/>
            </a:pPr>
            <a:r>
              <a:rPr lang="pt-BR" baseline="0" dirty="0" smtClean="0"/>
              <a:t>* Exemplo Classico da compra das Xícaras, que levou quase 1 ano 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Uma vez</a:t>
            </a:r>
            <a:r>
              <a:rPr lang="pt-BR" baseline="0" dirty="0" smtClean="0"/>
              <a:t> afunilado o problema, conseguimos DELIMITAR MELHOR nossas METAS.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DIRECIONANDO aquela nossa meta de redução de dias, para os SETORES QUE MAIS CONTRIBUIRAM PARA O PROBLEMA.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33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Nosso trabalho delimita-se Focando</a:t>
            </a:r>
            <a:r>
              <a:rPr lang="pt-BR" baseline="0" dirty="0" smtClean="0"/>
              <a:t> apenas</a:t>
            </a:r>
            <a:r>
              <a:rPr lang="pt-BR" dirty="0" smtClean="0"/>
              <a:t> </a:t>
            </a:r>
            <a:r>
              <a:rPr lang="pt-BR" dirty="0"/>
              <a:t>na SECGS, CIP e </a:t>
            </a:r>
            <a:r>
              <a:rPr lang="pt-BR" dirty="0" smtClean="0"/>
              <a:t>CSTA.</a:t>
            </a:r>
          </a:p>
          <a:p>
            <a:endParaRPr lang="pt-BR" dirty="0" smtClean="0"/>
          </a:p>
          <a:p>
            <a:r>
              <a:rPr lang="pt-BR" dirty="0" smtClean="0"/>
              <a:t>Sabemos que dependemos de outros</a:t>
            </a:r>
            <a:r>
              <a:rPr lang="pt-BR" baseline="0" dirty="0" smtClean="0"/>
              <a:t> setores para que o TRABALHO SEJA CONCLUIDO.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Bom, não temos como abraçar o mundo, </a:t>
            </a:r>
          </a:p>
          <a:p>
            <a:r>
              <a:rPr lang="pt-BR" baseline="0" dirty="0" smtClean="0"/>
              <a:t>Porém, nossa expectativa é que este nosso projeto SIRVA DE EXEMPLO para o Futuro do Tribunal (seja com as próximas equipes que venham a desenvolver os trabalhos pela PUC, sejam pelos servidores que nos acompanharam, ou por aqueles que cursaram o curso de Green Belt)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Visto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, </a:t>
            </a:r>
          </a:p>
          <a:p>
            <a:endParaRPr lang="en-US" dirty="0" smtClean="0"/>
          </a:p>
          <a:p>
            <a:r>
              <a:rPr lang="en-US" dirty="0" smtClean="0"/>
              <a:t>agora </a:t>
            </a:r>
            <a:r>
              <a:rPr lang="en-US" dirty="0" err="1" smtClean="0"/>
              <a:t>vamos</a:t>
            </a:r>
            <a:r>
              <a:rPr lang="en-US" dirty="0" smtClean="0"/>
              <a:t> come</a:t>
            </a:r>
            <a:r>
              <a:rPr lang="pt-BR" dirty="0" smtClean="0"/>
              <a:t>çar</a:t>
            </a:r>
            <a:r>
              <a:rPr lang="pt-BR" baseline="0" dirty="0" smtClean="0"/>
              <a:t> a DEFINIR o nosso Problema.</a:t>
            </a:r>
          </a:p>
          <a:p>
            <a:r>
              <a:rPr lang="pt-BR" baseline="0" dirty="0" smtClean="0"/>
              <a:t>Após isso, MEDIR o tamanho de nosso Problema.</a:t>
            </a:r>
          </a:p>
          <a:p>
            <a:r>
              <a:rPr lang="pt-BR" baseline="0" dirty="0" smtClean="0"/>
              <a:t>Depois, Analisar este problema e suas Causas principais.</a:t>
            </a:r>
          </a:p>
          <a:p>
            <a:r>
              <a:rPr lang="pt-BR" baseline="0" dirty="0" smtClean="0"/>
              <a:t>Então sugerir Melhorias.</a:t>
            </a:r>
          </a:p>
          <a:p>
            <a:r>
              <a:rPr lang="pt-BR" baseline="0" dirty="0" smtClean="0"/>
              <a:t>E medir se as melhorias foram efetivas.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93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Nessa tabela, temos um Raio X do Sistema PAD – que</a:t>
            </a:r>
            <a:r>
              <a:rPr lang="pt-BR" baseline="0" dirty="0" smtClean="0"/>
              <a:t> Registra as Tramitações do Tribunal (Licitações, Pregoes, etc)</a:t>
            </a:r>
          </a:p>
          <a:p>
            <a:endParaRPr lang="pt-BR" baseline="0" dirty="0" smtClean="0"/>
          </a:p>
          <a:p>
            <a:r>
              <a:rPr lang="pt-BR" baseline="0" dirty="0" smtClean="0"/>
              <a:t>Ex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Contratação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Serviço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Eletricista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Pintura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Instala</a:t>
            </a:r>
            <a:r>
              <a:rPr lang="pt-BR" baseline="0" dirty="0" smtClean="0"/>
              <a:t>ção de </a:t>
            </a:r>
            <a:r>
              <a:rPr lang="en-US" baseline="0" dirty="0" err="1" smtClean="0"/>
              <a:t>Alarme</a:t>
            </a:r>
            <a:r>
              <a:rPr lang="en-US" baseline="0" dirty="0" smtClean="0"/>
              <a:t>.</a:t>
            </a:r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Cada linha indica UMA TRAMITAÇÃO.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Ou seja,</a:t>
            </a:r>
          </a:p>
          <a:p>
            <a:r>
              <a:rPr lang="pt-BR" baseline="0" dirty="0" smtClean="0"/>
              <a:t>Na Primeira coluna tenho qual é o SETOR que estava com aquele Tramite,</a:t>
            </a:r>
          </a:p>
          <a:p>
            <a:r>
              <a:rPr lang="pt-BR" baseline="0" dirty="0" smtClean="0"/>
              <a:t>Na segunda coluna a data/horario que iniciou a se trabalhar com aquele tramite,</a:t>
            </a:r>
          </a:p>
          <a:p>
            <a:endParaRPr lang="pt-BR" baseline="0" dirty="0" smtClean="0"/>
          </a:p>
          <a:p>
            <a:r>
              <a:rPr lang="pt-BR" baseline="0" dirty="0" smtClean="0"/>
              <a:t>Nessa coluna colorida é o tempo que se levou trabalhando no tramite.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 na ultima coluna um comentário sobre o que foi feito OU sobre o as pendências.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Reparem que quanto mais forte o VERMELHO nessa coluna, mais tempo o setor demorou.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0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Bom, nosso primeiro passo,</a:t>
            </a:r>
            <a:r>
              <a:rPr lang="pt-BR" baseline="0" dirty="0" smtClean="0"/>
              <a:t> foi tirar uma MEIDA GLOBAL </a:t>
            </a:r>
            <a:r>
              <a:rPr lang="en-US" baseline="0" dirty="0" smtClean="0"/>
              <a:t>/ GERAL de </a:t>
            </a:r>
            <a:r>
              <a:rPr lang="en-US" baseline="0" dirty="0" err="1" smtClean="0"/>
              <a:t>quantos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tramites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demoravam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Como n</a:t>
            </a:r>
            <a:r>
              <a:rPr lang="pt-BR" baseline="0" dirty="0" smtClean="0"/>
              <a:t>ão vamos trabalhar com TODOS OS SETORES do Tribunal,</a:t>
            </a:r>
            <a:endParaRPr lang="en-US" baseline="0" dirty="0" smtClean="0"/>
          </a:p>
          <a:p>
            <a:r>
              <a:rPr lang="en-US" baseline="0" dirty="0" err="1" smtClean="0"/>
              <a:t>Tivemos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ver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Nossos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Setores</a:t>
            </a:r>
            <a:r>
              <a:rPr lang="en-US" baseline="0" dirty="0" smtClean="0"/>
              <a:t>” </a:t>
            </a:r>
            <a:r>
              <a:rPr lang="en-US" baseline="0" dirty="0" err="1" smtClean="0"/>
              <a:t>contribuiam</a:t>
            </a:r>
            <a:r>
              <a:rPr lang="en-US" baseline="0" dirty="0" smtClean="0"/>
              <a:t> para as </a:t>
            </a:r>
            <a:r>
              <a:rPr lang="en-US" baseline="0" dirty="0" err="1" smtClean="0"/>
              <a:t>Médias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Gerais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8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Grafico de</a:t>
            </a:r>
            <a:r>
              <a:rPr lang="pt-BR" baseline="0" dirty="0" smtClean="0"/>
              <a:t> Serie, mostrando um de nossos SETORES RELEVANTES.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Eixo X – Coletamos TODOS os tramites daquele Setor X (SECGS)</a:t>
            </a:r>
          </a:p>
          <a:p>
            <a:r>
              <a:rPr lang="pt-BR" baseline="0" dirty="0" smtClean="0"/>
              <a:t>Eixo Y – Nr de DIAS daquele TRAMITE</a:t>
            </a:r>
          </a:p>
          <a:p>
            <a:endParaRPr lang="pt-BR" baseline="0" dirty="0" smtClean="0"/>
          </a:p>
          <a:p>
            <a:r>
              <a:rPr lang="pt-BR" baseline="0" dirty="0" smtClean="0"/>
              <a:t>Reparem que mesmo nós contribuindo pouco com aquela media Global, ainda temos grandes picos </a:t>
            </a:r>
          </a:p>
          <a:p>
            <a:r>
              <a:rPr lang="pt-BR" baseline="0" dirty="0" smtClean="0"/>
              <a:t>Em ALGUNS TRAMITES que demoraram MUITOS DIAS Para tramitar.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4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Tivemos algumas discussões</a:t>
            </a:r>
            <a:r>
              <a:rPr lang="pt-BR" baseline="0" dirty="0" smtClean="0"/>
              <a:t> antes de conseguir chegar no 15% de redução.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07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Ao atingirmos nossas metas,</a:t>
            </a:r>
            <a:r>
              <a:rPr lang="pt-BR" baseline="0" dirty="0" smtClean="0"/>
              <a:t> teremos os possiveis beneficios...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8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Grafico</a:t>
            </a:r>
            <a:r>
              <a:rPr lang="pt-BR" baseline="0" dirty="0" smtClean="0"/>
              <a:t> Radial – Demonstrando aonde o problema se salienta.</a:t>
            </a:r>
          </a:p>
          <a:p>
            <a:endParaRPr lang="pt-BR" baseline="0" dirty="0" smtClean="0"/>
          </a:p>
          <a:p>
            <a:r>
              <a:rPr lang="pt-BR" baseline="0" dirty="0" smtClean="0"/>
              <a:t>Assim podemos afunilar o problema e descobrir possiveis causas do problema.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4/2/2018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Alunos: </a:t>
            </a:r>
          </a:p>
          <a:p>
            <a:pPr lvl="1"/>
            <a:r>
              <a:rPr lang="pt-BR" sz="2400" b="1" dirty="0"/>
              <a:t>André Rodrigues</a:t>
            </a:r>
          </a:p>
          <a:p>
            <a:pPr lvl="1"/>
            <a:r>
              <a:rPr lang="pt-BR" sz="2400" b="1" dirty="0"/>
              <a:t>Ivis Martins</a:t>
            </a:r>
          </a:p>
          <a:p>
            <a:pPr lvl="1"/>
            <a:r>
              <a:rPr lang="pt-BR" sz="2400" b="1" dirty="0"/>
              <a:t>Ruhan </a:t>
            </a:r>
            <a:r>
              <a:rPr lang="pt-BR" sz="2400" b="1" dirty="0" smtClean="0"/>
              <a:t>Sanabria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Orientador: </a:t>
            </a:r>
          </a:p>
          <a:p>
            <a:pPr lvl="1"/>
            <a:r>
              <a:rPr lang="pt-BR" sz="2400" b="1" dirty="0"/>
              <a:t>Pedro Souza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Média dos “Setores Relevantes”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11" name="Diagrama 15">
            <a:extLst>
              <a:ext uri="{FF2B5EF4-FFF2-40B4-BE49-F238E27FC236}">
                <a16:creationId xmlns:a16="http://schemas.microsoft.com/office/drawing/2014/main" xmlns="" id="{00000000-0008-0000-1700-000010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893810"/>
              </p:ext>
            </p:extLst>
          </p:nvPr>
        </p:nvGraphicFramePr>
        <p:xfrm>
          <a:off x="751840" y="975360"/>
          <a:ext cx="7796725" cy="476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ítulo 3"/>
          <p:cNvSpPr txBox="1">
            <a:spLocks/>
          </p:cNvSpPr>
          <p:nvPr/>
        </p:nvSpPr>
        <p:spPr>
          <a:xfrm>
            <a:off x="152400" y="55245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tx1"/>
                </a:solidFill>
                <a:cs typeface="Calibri" pitchFamily="34" charset="0"/>
              </a:rPr>
              <a:t>Média dos 3 setores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: 21 </a:t>
            </a:r>
            <a:r>
              <a:rPr lang="en-US" sz="3600" dirty="0" err="1">
                <a:solidFill>
                  <a:schemeClr val="tx1"/>
                </a:solidFill>
                <a:cs typeface="Calibri" pitchFamily="34" charset="0"/>
              </a:rPr>
              <a:t>dias</a:t>
            </a:r>
            <a:r>
              <a:rPr lang="en-US" sz="3600" dirty="0">
                <a:solidFill>
                  <a:schemeClr val="tx1"/>
                </a:solidFill>
                <a:cs typeface="Calibri" pitchFamily="34" charset="0"/>
              </a:rPr>
              <a:t>.</a:t>
            </a:r>
            <a:endParaRPr lang="pt-BR" sz="3600" dirty="0">
              <a:solidFill>
                <a:schemeClr val="tx1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032" y="2313432"/>
            <a:ext cx="8631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META: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Reduzir em 15% o tempo de tramitação.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o </a:t>
            </a:r>
            <a:r>
              <a:rPr lang="pt-BR" b="1" u="sng" dirty="0"/>
              <a:t>processo de contratações</a:t>
            </a:r>
            <a:r>
              <a:rPr lang="pt-BR" b="1" dirty="0"/>
              <a:t> na </a:t>
            </a:r>
            <a:r>
              <a:rPr lang="pt-BR" b="1" u="sng" dirty="0"/>
              <a:t>fase de planejamento</a:t>
            </a:r>
            <a:r>
              <a:rPr lang="pt-BR" b="1" dirty="0"/>
              <a:t> de bens e serviços até Abril de </a:t>
            </a:r>
            <a:r>
              <a:rPr lang="pt-BR" b="1" dirty="0">
                <a:solidFill>
                  <a:schemeClr val="dk1"/>
                </a:solidFill>
              </a:rPr>
              <a:t>2018.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36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40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  <a:p>
            <a:pPr algn="ctr">
              <a:defRPr/>
            </a:pPr>
            <a:endParaRPr lang="pt-BR" sz="40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8" name="Diagrama 15">
            <a:extLst>
              <a:ext uri="{FF2B5EF4-FFF2-40B4-BE49-F238E27FC236}">
                <a16:creationId xmlns:a16="http://schemas.microsoft.com/office/drawing/2014/main" xmlns="" id="{00000000-0008-0000-1700-000010000000}"/>
              </a:ext>
            </a:extLst>
          </p:cNvPr>
          <p:cNvGraphicFramePr/>
          <p:nvPr/>
        </p:nvGraphicFramePr>
        <p:xfrm>
          <a:off x="280923" y="834179"/>
          <a:ext cx="8582154" cy="518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36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623" y="860552"/>
            <a:ext cx="86319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 smtClean="0">
                <a:solidFill>
                  <a:schemeClr val="dk1"/>
                </a:solidFill>
              </a:rPr>
              <a:t>PRINCIPAIS GANHOS </a:t>
            </a:r>
            <a:r>
              <a:rPr lang="pt-BR" b="1" dirty="0">
                <a:solidFill>
                  <a:schemeClr val="dk1"/>
                </a:solidFill>
              </a:rPr>
              <a:t>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PAD.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Tempo</a:t>
            </a:r>
          </a:p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(dias para alocação de servidores em outros projetos e processos)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4560" y="4501677"/>
            <a:ext cx="974687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>
                <a:solidFill>
                  <a:schemeClr val="dk1"/>
                </a:solidFill>
              </a:rPr>
              <a:t>Economia de $ (</a:t>
            </a:r>
            <a:r>
              <a:rPr lang="pt-BR" b="1" u="sng" dirty="0">
                <a:solidFill>
                  <a:schemeClr val="dk1"/>
                </a:solidFill>
              </a:rPr>
              <a:t> R$ </a:t>
            </a:r>
            <a:r>
              <a:rPr lang="pt-BR" b="1" u="sng" dirty="0">
                <a:solidFill>
                  <a:srgbClr val="FF0000"/>
                </a:solidFill>
              </a:rPr>
              <a:t> 508.471,58 / ano e 150 </a:t>
            </a:r>
            <a:r>
              <a:rPr lang="pt-BR" b="1" u="sng" dirty="0">
                <a:solidFill>
                  <a:schemeClr val="dk1"/>
                </a:solidFill>
              </a:rPr>
              <a:t>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2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383" y="671691"/>
            <a:ext cx="86319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</a:t>
            </a:r>
            <a:br>
              <a:rPr lang="pt-BR" dirty="0">
                <a:solidFill>
                  <a:schemeClr val="dk1"/>
                </a:solidFill>
              </a:rPr>
            </a:b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dk1"/>
                </a:solidFill>
              </a:rPr>
              <a:t>GANHOS INDIRETOS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contratações;</a:t>
            </a:r>
            <a:endParaRPr lang="pt-BR" dirty="0"/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/>
              <a:t>Satisfação do Servidor ao trabalhar com metodologias e padroes definidos, possibilitando a redução do stress no trabalho</a:t>
            </a:r>
            <a:endParaRPr lang="pt-BR" dirty="0">
              <a:solidFill>
                <a:schemeClr val="dk1"/>
              </a:solidFill>
            </a:endParaRPr>
          </a:p>
          <a:p>
            <a:pPr defTabSz="9144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ysClr val="windowText" lastClr="000000"/>
                </a:solidFill>
              </a:rPr>
              <a:t>Maior 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da força de trabalho em outros Processos da Secretaria;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Medir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os focos do problema?</a:t>
            </a: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:a16="http://schemas.microsoft.com/office/drawing/2014/main" xmlns="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48261"/>
              </p:ext>
            </p:extLst>
          </p:nvPr>
        </p:nvGraphicFramePr>
        <p:xfrm>
          <a:off x="1128580" y="1380156"/>
          <a:ext cx="6022029" cy="3528623"/>
        </p:xfrm>
        <a:graphic>
          <a:graphicData uri="http://schemas.openxmlformats.org/drawingml/2006/table">
            <a:tbl>
              <a:tblPr/>
              <a:tblGrid>
                <a:gridCol w="10511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1118"/>
                <a:gridCol w="13576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09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511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</a:t>
                      </a:r>
                      <a:endParaRPr lang="pt-B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pt-B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Redução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Analyse – Analisar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Equipe do projeto</a:t>
            </a:r>
          </a:p>
        </p:txBody>
      </p:sp>
      <p:pic>
        <p:nvPicPr>
          <p:cNvPr id="6" name="Imagem 13">
            <a:extLst>
              <a:ext uri="{FF2B5EF4-FFF2-40B4-BE49-F238E27FC236}">
                <a16:creationId xmlns:a16="http://schemas.microsoft.com/office/drawing/2014/main" xmlns="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:a16="http://schemas.microsoft.com/office/drawing/2014/main" xmlns="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xmlns="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xmlns="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4513385" y="649143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40" y="3153925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Improve – Melhorar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75" y="5329050"/>
            <a:ext cx="2083165" cy="1429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13" y="5329050"/>
            <a:ext cx="2130471" cy="1628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94" y="5329050"/>
            <a:ext cx="2126361" cy="1407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xmlns="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54474" y="1094999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:a16="http://schemas.microsoft.com/office/drawing/2014/main" xmlns="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Control – Controlar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48621"/>
              </p:ext>
            </p:extLst>
          </p:nvPr>
        </p:nvGraphicFramePr>
        <p:xfrm>
          <a:off x="321606" y="978088"/>
          <a:ext cx="8429204" cy="4782631"/>
        </p:xfrm>
        <a:graphic>
          <a:graphicData uri="http://schemas.openxmlformats.org/drawingml/2006/table">
            <a:tbl>
              <a:tblPr/>
              <a:tblGrid>
                <a:gridCol w="10191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9149"/>
                <a:gridCol w="13374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66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91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73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1023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38009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663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</a:t>
                      </a:r>
                      <a:r>
                        <a:rPr lang="pt-BR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19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64847"/>
              </p:ext>
            </p:extLst>
          </p:nvPr>
        </p:nvGraphicFramePr>
        <p:xfrm>
          <a:off x="228600" y="966944"/>
          <a:ext cx="8714232" cy="4720621"/>
        </p:xfrm>
        <a:graphic>
          <a:graphicData uri="http://schemas.openxmlformats.org/drawingml/2006/table">
            <a:tbl>
              <a:tblPr/>
              <a:tblGrid>
                <a:gridCol w="644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3400"/>
                <a:gridCol w="9875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482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48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641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014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3693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35220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1429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dias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atual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Porcentagem</a:t>
                      </a:r>
                      <a:endParaRPr lang="en-US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Redução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</a:t>
                      </a:r>
                    </a:p>
                    <a:p>
                      <a:pPr algn="ctr" fontAlgn="ctr"/>
                      <a:r>
                        <a:rPr lang="pt-BR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Redução</a:t>
                      </a:r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Desvio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Padrão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HÁ DADOS SUFICIENTES PARA COMPARAÇÃO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6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5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5,26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NECESSARIO ATENÇÃO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98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88F22A4-8502-4760-89DC-25E19AF0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" y="1941200"/>
            <a:ext cx="9000506" cy="2742306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BC9D2BC2-3CFE-48F3-A907-8FECF8E4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-16259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Meta Global -Control 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1475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BC9D2BC2-3CFE-48F3-A907-8FECF8E49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3" y="-16259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Agradecimetnos</a:t>
            </a:r>
            <a: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e </a:t>
            </a:r>
            <a:r>
              <a:rPr lang="en-US" sz="4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Contatos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70960" y="382881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Contatos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812" y="1069036"/>
            <a:ext cx="295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SECGS, CIP e CSTA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73040" y="1003168"/>
            <a:ext cx="34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Orientador</a:t>
            </a:r>
            <a:r>
              <a:rPr lang="en-US" dirty="0" smtClean="0"/>
              <a:t> Pedro e </a:t>
            </a:r>
            <a:r>
              <a:rPr lang="en-US" dirty="0" err="1" smtClean="0"/>
              <a:t>Professores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:a16="http://schemas.microsoft.com/office/drawing/2014/main" xmlns="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:a16="http://schemas.microsoft.com/office/drawing/2014/main" xmlns="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:a16="http://schemas.microsoft.com/office/drawing/2014/main" xmlns="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:a16="http://schemas.microsoft.com/office/drawing/2014/main" xmlns="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DEFINE – Definir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</p:spTree>
    <p:extLst>
      <p:ext uri="{BB962C8B-B14F-4D97-AF65-F5344CB8AC3E}">
        <p14:creationId xmlns:p14="http://schemas.microsoft.com/office/powerpoint/2010/main" val="302962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sp>
        <p:nvSpPr>
          <p:cNvPr id="3" name="Rectangle 2"/>
          <p:cNvSpPr/>
          <p:nvPr/>
        </p:nvSpPr>
        <p:spPr>
          <a:xfrm>
            <a:off x="-91440" y="-186267"/>
            <a:ext cx="9235440" cy="95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573" y="71120"/>
            <a:ext cx="4545628" cy="67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36" y="755903"/>
            <a:ext cx="8037195" cy="50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6590</TotalTime>
  <Words>1085</Words>
  <Application>Microsoft Office PowerPoint</Application>
  <PresentationFormat>On-screen Show (4:3)</PresentationFormat>
  <Paragraphs>314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Arial Black</vt:lpstr>
      <vt:lpstr>Calibri</vt:lpstr>
      <vt:lpstr>Tahoma</vt:lpstr>
      <vt:lpstr>Wingdings</vt:lpstr>
      <vt:lpstr>Office Theme</vt:lpstr>
      <vt:lpstr>Custom Design</vt:lpstr>
      <vt:lpstr>1_Personalizar design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Rodrigues, Andre</cp:lastModifiedBy>
  <cp:revision>523</cp:revision>
  <dcterms:created xsi:type="dcterms:W3CDTF">2012-05-11T20:10:57Z</dcterms:created>
  <dcterms:modified xsi:type="dcterms:W3CDTF">2018-04-03T02:17:15Z</dcterms:modified>
</cp:coreProperties>
</file>